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13"/>
    <p:restoredTop sz="94675"/>
  </p:normalViewPr>
  <p:slideViewPr>
    <p:cSldViewPr>
      <p:cViewPr varScale="1">
        <p:scale>
          <a:sx n="76" d="100"/>
          <a:sy n="76" d="100"/>
        </p:scale>
        <p:origin x="1602" y="10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9" name="Picture 1">
            <a:extLst>
              <a:ext uri="{FF2B5EF4-FFF2-40B4-BE49-F238E27FC236}">
                <a16:creationId xmlns:a16="http://schemas.microsoft.com/office/drawing/2014/main" id="{3D7C0F74-760C-4547-BAF3-8E43EBB79B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058400" cy="7772400"/>
          </a:xfrm>
          <a:prstGeom prst="rect">
            <a:avLst/>
          </a:prstGeom>
        </p:spPr>
      </p:pic>
      <p:sp>
        <p:nvSpPr>
          <p:cNvPr id="29" name="Text Placeholder 23" descr="Friday - January twenty-ninth">
            <a:extLst>
              <a:ext uri="{FF2B5EF4-FFF2-40B4-BE49-F238E27FC236}">
                <a16:creationId xmlns:a16="http://schemas.microsoft.com/office/drawing/2014/main" id="{FCCD72A6-5ED0-8546-A9EC-BB0B97052E7C}"/>
              </a:ext>
            </a:extLst>
          </p:cNvPr>
          <p:cNvSpPr>
            <a:spLocks noGrp="1"/>
          </p:cNvSpPr>
          <p:nvPr>
            <p:ph type="body" sz="quarter" idx="36"/>
          </p:nvPr>
        </p:nvSpPr>
        <p:spPr>
          <a:xfrm>
            <a:off x="8082196" y="560035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28" name="Text Placeholder 22" descr="Thursday - January twenty-eighth">
            <a:extLst>
              <a:ext uri="{FF2B5EF4-FFF2-40B4-BE49-F238E27FC236}">
                <a16:creationId xmlns:a16="http://schemas.microsoft.com/office/drawing/2014/main" id="{515E0DBE-8FD9-7545-B63C-5A69B1DDF159}"/>
              </a:ext>
            </a:extLst>
          </p:cNvPr>
          <p:cNvSpPr>
            <a:spLocks noGrp="1"/>
          </p:cNvSpPr>
          <p:nvPr>
            <p:ph type="body" sz="quarter" idx="35"/>
          </p:nvPr>
        </p:nvSpPr>
        <p:spPr>
          <a:xfrm>
            <a:off x="6095999" y="560035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27" name="Text Placeholder 21" descr="Wednesday - January twenty-seventh">
            <a:extLst>
              <a:ext uri="{FF2B5EF4-FFF2-40B4-BE49-F238E27FC236}">
                <a16:creationId xmlns:a16="http://schemas.microsoft.com/office/drawing/2014/main" id="{E4B43CE8-1618-2D45-8014-DB18E0ABEA31}"/>
              </a:ext>
            </a:extLst>
          </p:cNvPr>
          <p:cNvSpPr>
            <a:spLocks noGrp="1"/>
          </p:cNvSpPr>
          <p:nvPr>
            <p:ph type="body" sz="quarter" idx="34"/>
          </p:nvPr>
        </p:nvSpPr>
        <p:spPr>
          <a:xfrm>
            <a:off x="4117297" y="560035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26" name="Text Placeholder 20" descr="Tuesday - January twenty-sixth">
            <a:extLst>
              <a:ext uri="{FF2B5EF4-FFF2-40B4-BE49-F238E27FC236}">
                <a16:creationId xmlns:a16="http://schemas.microsoft.com/office/drawing/2014/main" id="{8C97DEB5-6E21-E74E-A111-A23F585C92EA}"/>
              </a:ext>
            </a:extLst>
          </p:cNvPr>
          <p:cNvSpPr>
            <a:spLocks noGrp="1"/>
          </p:cNvSpPr>
          <p:nvPr>
            <p:ph type="body" sz="quarter" idx="33"/>
          </p:nvPr>
        </p:nvSpPr>
        <p:spPr>
          <a:xfrm>
            <a:off x="2138596" y="560035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73" name="Text Placeholder 19" descr="Monday - January twenty-fifth">
            <a:extLst>
              <a:ext uri="{FF2B5EF4-FFF2-40B4-BE49-F238E27FC236}">
                <a16:creationId xmlns:a16="http://schemas.microsoft.com/office/drawing/2014/main" id="{A985FCB2-1C2D-E342-9DF6-0B654262BAE5}"/>
              </a:ext>
            </a:extLst>
          </p:cNvPr>
          <p:cNvSpPr>
            <a:spLocks noGrp="1"/>
          </p:cNvSpPr>
          <p:nvPr>
            <p:ph type="body" sz="quarter" idx="30"/>
          </p:nvPr>
        </p:nvSpPr>
        <p:spPr>
          <a:xfrm>
            <a:off x="152400" y="5598826"/>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72" name="Text Placeholder 18" descr="Friday - January twenty-second">
            <a:extLst>
              <a:ext uri="{FF2B5EF4-FFF2-40B4-BE49-F238E27FC236}">
                <a16:creationId xmlns:a16="http://schemas.microsoft.com/office/drawing/2014/main" id="{87553740-3657-FD43-A40E-583651A84D20}"/>
              </a:ext>
            </a:extLst>
          </p:cNvPr>
          <p:cNvSpPr>
            <a:spLocks noGrp="1"/>
          </p:cNvSpPr>
          <p:nvPr>
            <p:ph type="body" sz="quarter" idx="29"/>
          </p:nvPr>
        </p:nvSpPr>
        <p:spPr>
          <a:xfrm>
            <a:off x="8082196" y="4542020"/>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71" name="Text Placeholder 17" descr="Thursday - January twenty-first">
            <a:extLst>
              <a:ext uri="{FF2B5EF4-FFF2-40B4-BE49-F238E27FC236}">
                <a16:creationId xmlns:a16="http://schemas.microsoft.com/office/drawing/2014/main" id="{4E9EB384-767E-474F-B524-C715B7F62E71}"/>
              </a:ext>
            </a:extLst>
          </p:cNvPr>
          <p:cNvSpPr>
            <a:spLocks noGrp="1"/>
          </p:cNvSpPr>
          <p:nvPr>
            <p:ph type="body" sz="quarter" idx="28"/>
          </p:nvPr>
        </p:nvSpPr>
        <p:spPr>
          <a:xfrm>
            <a:off x="6095999" y="4542020"/>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70" name="Text Placeholder 16" descr="Wednesday - January twentieth">
            <a:extLst>
              <a:ext uri="{FF2B5EF4-FFF2-40B4-BE49-F238E27FC236}">
                <a16:creationId xmlns:a16="http://schemas.microsoft.com/office/drawing/2014/main" id="{28D7FC82-271C-4443-B728-38497D7EBA65}"/>
              </a:ext>
            </a:extLst>
          </p:cNvPr>
          <p:cNvSpPr>
            <a:spLocks noGrp="1"/>
          </p:cNvSpPr>
          <p:nvPr>
            <p:ph type="body" sz="quarter" idx="27"/>
          </p:nvPr>
        </p:nvSpPr>
        <p:spPr>
          <a:xfrm>
            <a:off x="4117297" y="4542020"/>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9" name="Text Placeholder 15" descr="Tuesday - January nineteenth">
            <a:extLst>
              <a:ext uri="{FF2B5EF4-FFF2-40B4-BE49-F238E27FC236}">
                <a16:creationId xmlns:a16="http://schemas.microsoft.com/office/drawing/2014/main" id="{1C181773-DF99-AC49-BDF5-2934F47A25C5}"/>
              </a:ext>
            </a:extLst>
          </p:cNvPr>
          <p:cNvSpPr>
            <a:spLocks noGrp="1"/>
          </p:cNvSpPr>
          <p:nvPr>
            <p:ph type="body" sz="quarter" idx="26"/>
          </p:nvPr>
        </p:nvSpPr>
        <p:spPr>
          <a:xfrm>
            <a:off x="2138596" y="4542020"/>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8" name="Text Placeholder 14" descr="Monday - January eighteenth">
            <a:extLst>
              <a:ext uri="{FF2B5EF4-FFF2-40B4-BE49-F238E27FC236}">
                <a16:creationId xmlns:a16="http://schemas.microsoft.com/office/drawing/2014/main" id="{E3726A1D-4B99-524A-84BA-6C988F964475}"/>
              </a:ext>
            </a:extLst>
          </p:cNvPr>
          <p:cNvSpPr>
            <a:spLocks noGrp="1"/>
          </p:cNvSpPr>
          <p:nvPr>
            <p:ph type="body" sz="quarter" idx="25"/>
          </p:nvPr>
        </p:nvSpPr>
        <p:spPr>
          <a:xfrm>
            <a:off x="152400" y="4542020"/>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7" name="Text Placeholder 13" descr="Friday - January fifteenth">
            <a:extLst>
              <a:ext uri="{FF2B5EF4-FFF2-40B4-BE49-F238E27FC236}">
                <a16:creationId xmlns:a16="http://schemas.microsoft.com/office/drawing/2014/main" id="{B84AB6DD-A1D8-CD45-A45A-8221E883EAAF}"/>
              </a:ext>
            </a:extLst>
          </p:cNvPr>
          <p:cNvSpPr>
            <a:spLocks noGrp="1"/>
          </p:cNvSpPr>
          <p:nvPr>
            <p:ph type="body" sz="quarter" idx="24"/>
          </p:nvPr>
        </p:nvSpPr>
        <p:spPr>
          <a:xfrm>
            <a:off x="8082196" y="348521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6" name="Text Placeholder 12" descr="Thursday - January fourteenth">
            <a:extLst>
              <a:ext uri="{FF2B5EF4-FFF2-40B4-BE49-F238E27FC236}">
                <a16:creationId xmlns:a16="http://schemas.microsoft.com/office/drawing/2014/main" id="{165DB8EC-081D-6648-989C-CC2487BB275E}"/>
              </a:ext>
            </a:extLst>
          </p:cNvPr>
          <p:cNvSpPr>
            <a:spLocks noGrp="1"/>
          </p:cNvSpPr>
          <p:nvPr>
            <p:ph type="body" sz="quarter" idx="23"/>
          </p:nvPr>
        </p:nvSpPr>
        <p:spPr>
          <a:xfrm>
            <a:off x="6095999" y="348521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5" name="Text Placeholder 11" descr="Wednesday - January thirteenth">
            <a:extLst>
              <a:ext uri="{FF2B5EF4-FFF2-40B4-BE49-F238E27FC236}">
                <a16:creationId xmlns:a16="http://schemas.microsoft.com/office/drawing/2014/main" id="{CC0CF0FB-0787-9845-8F38-B05E774A429D}"/>
              </a:ext>
            </a:extLst>
          </p:cNvPr>
          <p:cNvSpPr>
            <a:spLocks noGrp="1"/>
          </p:cNvSpPr>
          <p:nvPr>
            <p:ph type="body" sz="quarter" idx="22"/>
          </p:nvPr>
        </p:nvSpPr>
        <p:spPr>
          <a:xfrm>
            <a:off x="4117297" y="348521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4" name="Text Placeholder 10" descr="Tuesday - January twelfth">
            <a:extLst>
              <a:ext uri="{FF2B5EF4-FFF2-40B4-BE49-F238E27FC236}">
                <a16:creationId xmlns:a16="http://schemas.microsoft.com/office/drawing/2014/main" id="{918ACE6A-D7D2-BA45-ACF0-53751F998024}"/>
              </a:ext>
            </a:extLst>
          </p:cNvPr>
          <p:cNvSpPr>
            <a:spLocks noGrp="1"/>
          </p:cNvSpPr>
          <p:nvPr>
            <p:ph type="body" sz="quarter" idx="21"/>
          </p:nvPr>
        </p:nvSpPr>
        <p:spPr>
          <a:xfrm>
            <a:off x="2138596" y="348521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3" name="Text Placeholder 9" descr="Monday - January eleventh">
            <a:extLst>
              <a:ext uri="{FF2B5EF4-FFF2-40B4-BE49-F238E27FC236}">
                <a16:creationId xmlns:a16="http://schemas.microsoft.com/office/drawing/2014/main" id="{5FDCBFF6-2707-0643-9AEA-1E5C792D342D}"/>
              </a:ext>
            </a:extLst>
          </p:cNvPr>
          <p:cNvSpPr>
            <a:spLocks noGrp="1"/>
          </p:cNvSpPr>
          <p:nvPr>
            <p:ph type="body" sz="quarter" idx="20"/>
          </p:nvPr>
        </p:nvSpPr>
        <p:spPr>
          <a:xfrm>
            <a:off x="152400" y="3485213"/>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2" name="Text Placeholder 8 " descr="Friday - January eighth">
            <a:extLst>
              <a:ext uri="{FF2B5EF4-FFF2-40B4-BE49-F238E27FC236}">
                <a16:creationId xmlns:a16="http://schemas.microsoft.com/office/drawing/2014/main" id="{D8F982BE-339C-154F-8A59-1744AA1F9F5F}"/>
              </a:ext>
            </a:extLst>
          </p:cNvPr>
          <p:cNvSpPr>
            <a:spLocks noGrp="1"/>
          </p:cNvSpPr>
          <p:nvPr>
            <p:ph type="body" sz="quarter" idx="19"/>
          </p:nvPr>
        </p:nvSpPr>
        <p:spPr>
          <a:xfrm>
            <a:off x="8082196" y="2435901"/>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1" name="Text Placeholder 7" descr="Thursday - January seventh">
            <a:extLst>
              <a:ext uri="{FF2B5EF4-FFF2-40B4-BE49-F238E27FC236}">
                <a16:creationId xmlns:a16="http://schemas.microsoft.com/office/drawing/2014/main" id="{88E4FDE0-2407-4848-AE7D-3A6246DD3656}"/>
              </a:ext>
            </a:extLst>
          </p:cNvPr>
          <p:cNvSpPr>
            <a:spLocks noGrp="1"/>
          </p:cNvSpPr>
          <p:nvPr>
            <p:ph type="body" sz="quarter" idx="18"/>
          </p:nvPr>
        </p:nvSpPr>
        <p:spPr>
          <a:xfrm>
            <a:off x="6095999" y="2435901"/>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60" name="Text Placeholder 6" descr="Wednesday - January sixth">
            <a:extLst>
              <a:ext uri="{FF2B5EF4-FFF2-40B4-BE49-F238E27FC236}">
                <a16:creationId xmlns:a16="http://schemas.microsoft.com/office/drawing/2014/main" id="{581CC68D-0740-4846-AA2A-20E443A147EA}"/>
              </a:ext>
            </a:extLst>
          </p:cNvPr>
          <p:cNvSpPr>
            <a:spLocks noGrp="1"/>
          </p:cNvSpPr>
          <p:nvPr>
            <p:ph type="body" sz="quarter" idx="17"/>
          </p:nvPr>
        </p:nvSpPr>
        <p:spPr>
          <a:xfrm>
            <a:off x="4117297" y="2435901"/>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59" name="Text Placeholder 5" descr="Tuesday - January fifth">
            <a:extLst>
              <a:ext uri="{FF2B5EF4-FFF2-40B4-BE49-F238E27FC236}">
                <a16:creationId xmlns:a16="http://schemas.microsoft.com/office/drawing/2014/main" id="{032DC542-EDE0-3040-A3CF-4E28F158B39A}"/>
              </a:ext>
            </a:extLst>
          </p:cNvPr>
          <p:cNvSpPr>
            <a:spLocks noGrp="1"/>
          </p:cNvSpPr>
          <p:nvPr>
            <p:ph type="body" sz="quarter" idx="16"/>
          </p:nvPr>
        </p:nvSpPr>
        <p:spPr>
          <a:xfrm>
            <a:off x="2138596" y="2435901"/>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58" name="Text Placeholder 4" descr="Monday - January fourth">
            <a:extLst>
              <a:ext uri="{FF2B5EF4-FFF2-40B4-BE49-F238E27FC236}">
                <a16:creationId xmlns:a16="http://schemas.microsoft.com/office/drawing/2014/main" id="{5876D51D-8643-8F49-B27C-FFF730E13B24}"/>
              </a:ext>
            </a:extLst>
          </p:cNvPr>
          <p:cNvSpPr>
            <a:spLocks noGrp="1"/>
          </p:cNvSpPr>
          <p:nvPr>
            <p:ph type="body" sz="quarter" idx="15"/>
          </p:nvPr>
        </p:nvSpPr>
        <p:spPr>
          <a:xfrm>
            <a:off x="152400" y="2435901"/>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56" name="Text Placeholder 3" descr="Friday - January first">
            <a:extLst>
              <a:ext uri="{FF2B5EF4-FFF2-40B4-BE49-F238E27FC236}">
                <a16:creationId xmlns:a16="http://schemas.microsoft.com/office/drawing/2014/main" id="{0A7C931D-D2E5-0A47-A878-8DA567018BE0}"/>
              </a:ext>
            </a:extLst>
          </p:cNvPr>
          <p:cNvSpPr>
            <a:spLocks noGrp="1"/>
          </p:cNvSpPr>
          <p:nvPr>
            <p:ph type="body" sz="quarter" idx="14"/>
          </p:nvPr>
        </p:nvSpPr>
        <p:spPr>
          <a:xfrm>
            <a:off x="8082196" y="1371600"/>
            <a:ext cx="1828800" cy="9144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74" name="Text Placeholder 2" descr="Special announcements:">
            <a:extLst>
              <a:ext uri="{FF2B5EF4-FFF2-40B4-BE49-F238E27FC236}">
                <a16:creationId xmlns:a16="http://schemas.microsoft.com/office/drawing/2014/main" id="{ECACDBD1-C579-9C4C-9307-D27A9308EE61}"/>
              </a:ext>
            </a:extLst>
          </p:cNvPr>
          <p:cNvSpPr>
            <a:spLocks noGrp="1"/>
          </p:cNvSpPr>
          <p:nvPr>
            <p:ph type="body" sz="quarter" idx="31"/>
          </p:nvPr>
        </p:nvSpPr>
        <p:spPr>
          <a:xfrm>
            <a:off x="2091128" y="1828800"/>
            <a:ext cx="5147872" cy="457200"/>
          </a:xfrm>
        </p:spPr>
        <p:txBody>
          <a:bodyPr>
            <a:noAutofit/>
          </a:bodyPr>
          <a:lstStyle>
            <a:lvl1pPr marL="0" indent="0">
              <a:buNone/>
              <a:defRPr sz="1000"/>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edit Master text styles</a:t>
            </a:r>
          </a:p>
        </p:txBody>
      </p:sp>
      <p:sp>
        <p:nvSpPr>
          <p:cNvPr id="75" name="Text Placeholder 1" descr="January, 2021. School Name:">
            <a:extLst>
              <a:ext uri="{FF2B5EF4-FFF2-40B4-BE49-F238E27FC236}">
                <a16:creationId xmlns:a16="http://schemas.microsoft.com/office/drawing/2014/main" id="{25091614-6E0F-8143-ACEF-74BA903EBADB}"/>
              </a:ext>
            </a:extLst>
          </p:cNvPr>
          <p:cNvSpPr>
            <a:spLocks noGrp="1"/>
          </p:cNvSpPr>
          <p:nvPr>
            <p:ph type="body" sz="quarter" idx="32" hasCustomPrompt="1"/>
          </p:nvPr>
        </p:nvSpPr>
        <p:spPr>
          <a:xfrm>
            <a:off x="5410199" y="381000"/>
            <a:ext cx="2514599" cy="457200"/>
          </a:xfrm>
        </p:spPr>
        <p:txBody>
          <a:bodyPr anchor="ctr">
            <a:noAutofit/>
          </a:bodyPr>
          <a:lstStyle>
            <a:lvl1pPr marL="0" indent="0">
              <a:buNone/>
              <a:defRPr sz="1400" b="1"/>
            </a:lvl1pPr>
            <a:lvl2pPr marL="509412" indent="0">
              <a:buNone/>
              <a:defRPr sz="1000"/>
            </a:lvl2pPr>
            <a:lvl3pPr marL="1018825" indent="0">
              <a:buNone/>
              <a:defRPr sz="1000"/>
            </a:lvl3pPr>
            <a:lvl4pPr marL="1528237" indent="0">
              <a:buNone/>
              <a:defRPr sz="1000"/>
            </a:lvl4pPr>
            <a:lvl5pPr marL="2037649" indent="0">
              <a:buNone/>
              <a:defRPr sz="1000"/>
            </a:lvl5pPr>
          </a:lstStyle>
          <a:p>
            <a:pPr lvl="0"/>
            <a:r>
              <a:rPr lang="en-US" dirty="0"/>
              <a:t>CLICK TO ADD SCHOOL NAME</a:t>
            </a:r>
          </a:p>
        </p:txBody>
      </p:sp>
    </p:spTree>
    <p:extLst>
      <p:ext uri="{BB962C8B-B14F-4D97-AF65-F5344CB8AC3E}">
        <p14:creationId xmlns:p14="http://schemas.microsoft.com/office/powerpoint/2010/main" val="174848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descr="“Texas Star Citrus”&#10;Stars are giant balls of superhot gas. Explosions in their centers create the bright light that we see. Did you know that our sun is a star? The star closest to earth is the sun. It takes about 8 minutes for light to travel from the sun to the Earth, so it is about 8 light minutes away. It takes 4.2 years for light from the next closest star, Proxima Centauri, to travel to Earth. It is 4.2 light years away. When you see the sun, you are seeing what it looked like 8 minutes ago and you see what Proxima Centauri looked like 4.2 years ago.&#10;&#10;DID YOU KNOW?&#10; Red grapefruit is the state fruit of Texas. In 1929 Texas citrus growers discovered a special grapefruit with a red color inside. Red grapefruit became the Official State Fruit of Texas in 1993. &#10; &#10;Many people think the red grapefruits taste sweeter. Grapefruits got their name from growing in bunches like grapes. The Texas red grapefruit is high in vitamins A and C, which means eating a Texas red grapefruit or drinking its juice, is good for the eyes and skin, and strengthens the body’s immune system. ">
            <a:extLst>
              <a:ext uri="{FF2B5EF4-FFF2-40B4-BE49-F238E27FC236}">
                <a16:creationId xmlns:a16="http://schemas.microsoft.com/office/drawing/2014/main" id="{5BD5EFF9-40C9-5D41-9EC2-9E6BDBAC62D6}"/>
              </a:ext>
            </a:extLst>
          </p:cNvPr>
          <p:cNvSpPr txBox="1"/>
          <p:nvPr userDrawn="1"/>
        </p:nvSpPr>
        <p:spPr>
          <a:xfrm>
            <a:off x="838200" y="533400"/>
            <a:ext cx="8382000" cy="3108543"/>
          </a:xfrm>
          <a:prstGeom prst="rect">
            <a:avLst/>
          </a:prstGeom>
          <a:noFill/>
        </p:spPr>
        <p:txBody>
          <a:bodyPr wrap="square" rtlCol="0">
            <a:spAutoFit/>
          </a:bodyPr>
          <a:lstStyle/>
          <a:p>
            <a:r>
              <a:rPr lang="en-US" sz="1400" kern="1200" dirty="0">
                <a:solidFill>
                  <a:schemeClr val="tx1"/>
                </a:solidFill>
                <a:effectLst/>
                <a:latin typeface="+mn-lt"/>
                <a:ea typeface="+mn-ea"/>
                <a:cs typeface="+mn-cs"/>
              </a:rPr>
              <a:t>“Texas Star Citrus”</a:t>
            </a:r>
          </a:p>
          <a:p>
            <a:r>
              <a:rPr lang="en-US" sz="1400" kern="1200" dirty="0">
                <a:solidFill>
                  <a:schemeClr val="tx1"/>
                </a:solidFill>
                <a:effectLst/>
                <a:latin typeface="+mn-lt"/>
                <a:ea typeface="+mn-ea"/>
                <a:cs typeface="+mn-cs"/>
              </a:rPr>
              <a:t>Stars are giant balls of superhot gas. Explosions in their centers create the bright light that we see. Did you know that our sun is a star? The star closest to earth is the sun. It takes about 8 minutes for light to travel from the sun to the Earth, so it is about 8 light minutes away. It takes 4.2 years for light from the next closest star, Proxima Centauri, to travel to Earth. It is 4.2 light years away. When you see the sun, you are seeing what it looked like 8 minutes ago and you see what Proxima Centauri looked like 4.2 years ago.</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DID YOU KNOW?</a:t>
            </a:r>
          </a:p>
          <a:p>
            <a:r>
              <a:rPr lang="en-US" sz="1400" kern="1200" dirty="0">
                <a:solidFill>
                  <a:schemeClr val="tx1"/>
                </a:solidFill>
                <a:effectLst/>
                <a:latin typeface="+mn-lt"/>
                <a:ea typeface="+mn-ea"/>
                <a:cs typeface="+mn-cs"/>
              </a:rPr>
              <a:t> Red grapefruit is the state fruit of Texas. In 1929 Texas citrus growers discovered a special grapefruit with a red color inside. Red grapefruit became the Official State Fruit of Texas in 1993.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Many people think the red grapefruits taste sweeter. Grapefruits got their name from growing in bunches like grapes. The Texas red grapefruit is high in vitamins A and C, which means eating a Texas red grapefruit or drinking its juice, is good for the eyes and skin, and strengthens the body’s immune system. </a:t>
            </a:r>
          </a:p>
        </p:txBody>
      </p:sp>
      <p:pic>
        <p:nvPicPr>
          <p:cNvPr id="3" name="Picture 2">
            <a:extLst>
              <a:ext uri="{FF2B5EF4-FFF2-40B4-BE49-F238E27FC236}">
                <a16:creationId xmlns:a16="http://schemas.microsoft.com/office/drawing/2014/main" id="{2AB54BAA-78E3-7C47-B6CA-9139F669955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058400" cy="7772400"/>
          </a:xfrm>
          <a:prstGeom prst="rect">
            <a:avLst/>
          </a:prstGeom>
        </p:spPr>
      </p:pic>
    </p:spTree>
    <p:extLst>
      <p:ext uri="{BB962C8B-B14F-4D97-AF65-F5344CB8AC3E}">
        <p14:creationId xmlns:p14="http://schemas.microsoft.com/office/powerpoint/2010/main" val="3815929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0959C61C-EAD9-472D-938C-725D4D97AE7B}" type="datetimeFigureOut">
              <a:rPr lang="en-US" smtClean="0"/>
              <a:t>1/4/2021</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2A5C04BF-7850-4CBB-8D16-7215C314D076}" type="slidenum">
              <a:rPr lang="en-US" smtClean="0"/>
              <a:t>‹#›</a:t>
            </a:fld>
            <a:endParaRPr lang="en-US"/>
          </a:p>
        </p:txBody>
      </p:sp>
    </p:spTree>
    <p:extLst>
      <p:ext uri="{BB962C8B-B14F-4D97-AF65-F5344CB8AC3E}">
        <p14:creationId xmlns:p14="http://schemas.microsoft.com/office/powerpoint/2010/main" val="275408355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BC45186A-65D5-594D-97FC-74A8B5BDFBC7}"/>
              </a:ext>
            </a:extLst>
          </p:cNvPr>
          <p:cNvSpPr>
            <a:spLocks noGrp="1"/>
          </p:cNvSpPr>
          <p:nvPr>
            <p:ph type="body" sz="quarter" idx="36"/>
          </p:nvPr>
        </p:nvSpPr>
        <p:spPr/>
        <p:txBody>
          <a:bodyPr/>
          <a:lstStyle/>
          <a:p>
            <a:r>
              <a:rPr lang="en-US" sz="1200" dirty="0" smtClean="0"/>
              <a:t>Donut</a:t>
            </a:r>
          </a:p>
          <a:p>
            <a:r>
              <a:rPr lang="en-US" sz="1200" dirty="0" smtClean="0"/>
              <a:t>Popcorn chicken , salad</a:t>
            </a:r>
          </a:p>
          <a:p>
            <a:r>
              <a:rPr lang="en-US" sz="1200" dirty="0" smtClean="0"/>
              <a:t>Carrots w/ranch</a:t>
            </a:r>
          </a:p>
          <a:p>
            <a:r>
              <a:rPr lang="en-US" sz="1200" dirty="0" smtClean="0"/>
              <a:t>Fruit cup</a:t>
            </a:r>
            <a:endParaRPr lang="en-US" sz="1200" dirty="0"/>
          </a:p>
        </p:txBody>
      </p:sp>
      <p:sp>
        <p:nvSpPr>
          <p:cNvPr id="23" name="Text Placeholder 22">
            <a:extLst>
              <a:ext uri="{FF2B5EF4-FFF2-40B4-BE49-F238E27FC236}">
                <a16:creationId xmlns:a16="http://schemas.microsoft.com/office/drawing/2014/main" id="{D923AA7D-6476-7B4A-92AB-3F411D022DF7}"/>
              </a:ext>
            </a:extLst>
          </p:cNvPr>
          <p:cNvSpPr>
            <a:spLocks noGrp="1"/>
          </p:cNvSpPr>
          <p:nvPr>
            <p:ph type="body" sz="quarter" idx="35"/>
          </p:nvPr>
        </p:nvSpPr>
        <p:spPr/>
        <p:txBody>
          <a:bodyPr/>
          <a:lstStyle/>
          <a:p>
            <a:r>
              <a:rPr lang="en-US" sz="1200" dirty="0" smtClean="0"/>
              <a:t>Breakfast on a stick</a:t>
            </a:r>
          </a:p>
          <a:p>
            <a:r>
              <a:rPr lang="en-US" sz="1200" dirty="0" smtClean="0"/>
              <a:t>Chicken fajitas,  pinto beans, Spanish rice, salad</a:t>
            </a:r>
          </a:p>
          <a:p>
            <a:r>
              <a:rPr lang="en-US" sz="1200" dirty="0" smtClean="0"/>
              <a:t>Tropical fruit</a:t>
            </a:r>
            <a:endParaRPr lang="en-US" sz="1200" dirty="0"/>
          </a:p>
        </p:txBody>
      </p:sp>
      <p:sp>
        <p:nvSpPr>
          <p:cNvPr id="22" name="Text Placeholder 21">
            <a:extLst>
              <a:ext uri="{FF2B5EF4-FFF2-40B4-BE49-F238E27FC236}">
                <a16:creationId xmlns:a16="http://schemas.microsoft.com/office/drawing/2014/main" id="{78C7322F-6C4B-7640-8A88-5D4D61999F1B}"/>
              </a:ext>
            </a:extLst>
          </p:cNvPr>
          <p:cNvSpPr>
            <a:spLocks noGrp="1"/>
          </p:cNvSpPr>
          <p:nvPr>
            <p:ph type="body" sz="quarter" idx="34"/>
          </p:nvPr>
        </p:nvSpPr>
        <p:spPr/>
        <p:txBody>
          <a:bodyPr/>
          <a:lstStyle/>
          <a:p>
            <a:r>
              <a:rPr lang="en-US" sz="1200" dirty="0" smtClean="0"/>
              <a:t>Bacon scramble egg pizza</a:t>
            </a:r>
          </a:p>
          <a:p>
            <a:r>
              <a:rPr lang="en-US" sz="1200" dirty="0" smtClean="0"/>
              <a:t>Corn dogs, baked beans</a:t>
            </a:r>
          </a:p>
          <a:p>
            <a:r>
              <a:rPr lang="en-US" sz="1200" dirty="0" smtClean="0"/>
              <a:t>Pickle spear</a:t>
            </a:r>
          </a:p>
          <a:p>
            <a:r>
              <a:rPr lang="en-US" sz="1200" dirty="0" smtClean="0"/>
              <a:t>Pears w/cherries</a:t>
            </a:r>
            <a:endParaRPr lang="en-US" sz="1200" dirty="0"/>
          </a:p>
        </p:txBody>
      </p:sp>
      <p:sp>
        <p:nvSpPr>
          <p:cNvPr id="21" name="Text Placeholder 20">
            <a:extLst>
              <a:ext uri="{FF2B5EF4-FFF2-40B4-BE49-F238E27FC236}">
                <a16:creationId xmlns:a16="http://schemas.microsoft.com/office/drawing/2014/main" id="{B6ABF04D-FA13-0A46-8E60-E4B1E4839572}"/>
              </a:ext>
            </a:extLst>
          </p:cNvPr>
          <p:cNvSpPr>
            <a:spLocks noGrp="1"/>
          </p:cNvSpPr>
          <p:nvPr>
            <p:ph type="body" sz="quarter" idx="33"/>
          </p:nvPr>
        </p:nvSpPr>
        <p:spPr/>
        <p:txBody>
          <a:bodyPr/>
          <a:lstStyle/>
          <a:p>
            <a:r>
              <a:rPr lang="en-US" sz="1200" dirty="0" smtClean="0"/>
              <a:t>Breakfast bars</a:t>
            </a:r>
          </a:p>
          <a:p>
            <a:r>
              <a:rPr lang="en-US" sz="1200" dirty="0" smtClean="0"/>
              <a:t>Hamburger, burger salad</a:t>
            </a:r>
          </a:p>
          <a:p>
            <a:r>
              <a:rPr lang="en-US" sz="1200" dirty="0" smtClean="0"/>
              <a:t>Tri tater</a:t>
            </a:r>
          </a:p>
          <a:p>
            <a:r>
              <a:rPr lang="en-US" sz="1200" dirty="0" smtClean="0"/>
              <a:t>Fruit salad</a:t>
            </a:r>
            <a:endParaRPr lang="en-US" sz="1200" dirty="0"/>
          </a:p>
        </p:txBody>
      </p:sp>
      <p:sp>
        <p:nvSpPr>
          <p:cNvPr id="18" name="Text Placeholder 17">
            <a:extLst>
              <a:ext uri="{FF2B5EF4-FFF2-40B4-BE49-F238E27FC236}">
                <a16:creationId xmlns:a16="http://schemas.microsoft.com/office/drawing/2014/main" id="{CA94507C-AC50-9645-BE0E-016DA070D955}"/>
              </a:ext>
            </a:extLst>
          </p:cNvPr>
          <p:cNvSpPr>
            <a:spLocks noGrp="1"/>
          </p:cNvSpPr>
          <p:nvPr>
            <p:ph type="body" sz="quarter" idx="30"/>
          </p:nvPr>
        </p:nvSpPr>
        <p:spPr/>
        <p:txBody>
          <a:bodyPr/>
          <a:lstStyle/>
          <a:p>
            <a:r>
              <a:rPr lang="en-US" sz="1200" smtClean="0"/>
              <a:t>Pig-n-blanket</a:t>
            </a:r>
            <a:endParaRPr lang="en-US" sz="1200" dirty="0"/>
          </a:p>
          <a:p>
            <a:r>
              <a:rPr lang="en-US" sz="1200" dirty="0" smtClean="0"/>
              <a:t>Chili,  rice, corn, cornbread</a:t>
            </a:r>
          </a:p>
          <a:p>
            <a:r>
              <a:rPr lang="en-US" sz="1200" dirty="0" smtClean="0"/>
              <a:t>Mandarin oranges</a:t>
            </a:r>
            <a:endParaRPr lang="en-US" sz="1200" dirty="0"/>
          </a:p>
        </p:txBody>
      </p:sp>
      <p:sp>
        <p:nvSpPr>
          <p:cNvPr id="17" name="Text Placeholder 16">
            <a:extLst>
              <a:ext uri="{FF2B5EF4-FFF2-40B4-BE49-F238E27FC236}">
                <a16:creationId xmlns:a16="http://schemas.microsoft.com/office/drawing/2014/main" id="{78202F38-6750-2442-89A4-FD0F7260312E}"/>
              </a:ext>
            </a:extLst>
          </p:cNvPr>
          <p:cNvSpPr>
            <a:spLocks noGrp="1"/>
          </p:cNvSpPr>
          <p:nvPr>
            <p:ph type="body" sz="quarter" idx="29"/>
          </p:nvPr>
        </p:nvSpPr>
        <p:spPr/>
        <p:txBody>
          <a:bodyPr/>
          <a:lstStyle/>
          <a:p>
            <a:r>
              <a:rPr lang="en-US" sz="1200" dirty="0" smtClean="0"/>
              <a:t>Honey Bun</a:t>
            </a:r>
          </a:p>
          <a:p>
            <a:r>
              <a:rPr lang="en-US" sz="1200" dirty="0" smtClean="0"/>
              <a:t>Pepperoni pizza</a:t>
            </a:r>
          </a:p>
          <a:p>
            <a:r>
              <a:rPr lang="en-US" sz="1200" dirty="0" smtClean="0"/>
              <a:t>Corn, cucumbers</a:t>
            </a:r>
          </a:p>
          <a:p>
            <a:r>
              <a:rPr lang="en-US" sz="1200" dirty="0" smtClean="0"/>
              <a:t>Raisins</a:t>
            </a:r>
            <a:endParaRPr lang="en-US" sz="1200" dirty="0"/>
          </a:p>
        </p:txBody>
      </p:sp>
      <p:sp>
        <p:nvSpPr>
          <p:cNvPr id="16" name="Text Placeholder 15">
            <a:extLst>
              <a:ext uri="{FF2B5EF4-FFF2-40B4-BE49-F238E27FC236}">
                <a16:creationId xmlns:a16="http://schemas.microsoft.com/office/drawing/2014/main" id="{3ED9D39C-23FB-994A-8ED9-BC8E6DBC635C}"/>
              </a:ext>
            </a:extLst>
          </p:cNvPr>
          <p:cNvSpPr>
            <a:spLocks noGrp="1"/>
          </p:cNvSpPr>
          <p:nvPr>
            <p:ph type="body" sz="quarter" idx="28"/>
          </p:nvPr>
        </p:nvSpPr>
        <p:spPr/>
        <p:txBody>
          <a:bodyPr/>
          <a:lstStyle/>
          <a:p>
            <a:r>
              <a:rPr lang="en-US" sz="1200" dirty="0" smtClean="0"/>
              <a:t>French toast stick’s</a:t>
            </a:r>
          </a:p>
          <a:p>
            <a:r>
              <a:rPr lang="en-US" sz="1200" dirty="0" smtClean="0"/>
              <a:t>Chicken </a:t>
            </a:r>
            <a:r>
              <a:rPr lang="en-US" sz="1200" dirty="0" err="1" smtClean="0"/>
              <a:t>crispito</a:t>
            </a:r>
            <a:r>
              <a:rPr lang="en-US" sz="1200" dirty="0" smtClean="0"/>
              <a:t>, ranch style beans, carrot w/ranch, fruit cocktail</a:t>
            </a:r>
            <a:endParaRPr lang="en-US" sz="1200" dirty="0"/>
          </a:p>
        </p:txBody>
      </p:sp>
      <p:sp>
        <p:nvSpPr>
          <p:cNvPr id="15" name="Text Placeholder 14">
            <a:extLst>
              <a:ext uri="{FF2B5EF4-FFF2-40B4-BE49-F238E27FC236}">
                <a16:creationId xmlns:a16="http://schemas.microsoft.com/office/drawing/2014/main" id="{1113A887-93D4-F446-B121-4EE40478029C}"/>
              </a:ext>
            </a:extLst>
          </p:cNvPr>
          <p:cNvSpPr>
            <a:spLocks noGrp="1"/>
          </p:cNvSpPr>
          <p:nvPr>
            <p:ph type="body" sz="quarter" idx="27"/>
          </p:nvPr>
        </p:nvSpPr>
        <p:spPr/>
        <p:txBody>
          <a:bodyPr/>
          <a:lstStyle/>
          <a:p>
            <a:r>
              <a:rPr lang="en-US" sz="1200" dirty="0" err="1" smtClean="0"/>
              <a:t>PB&amp;j</a:t>
            </a:r>
            <a:r>
              <a:rPr lang="en-US" sz="1200" dirty="0" smtClean="0"/>
              <a:t> sandwich</a:t>
            </a:r>
          </a:p>
          <a:p>
            <a:r>
              <a:rPr lang="en-US" sz="1200" dirty="0" smtClean="0"/>
              <a:t>Burrito w/chili</a:t>
            </a:r>
          </a:p>
          <a:p>
            <a:r>
              <a:rPr lang="en-US" sz="1200" dirty="0" smtClean="0"/>
              <a:t>Corn, tossed salad</a:t>
            </a:r>
          </a:p>
          <a:p>
            <a:r>
              <a:rPr lang="en-US" sz="1200" dirty="0" smtClean="0"/>
              <a:t>Blushing pears</a:t>
            </a:r>
          </a:p>
        </p:txBody>
      </p:sp>
      <p:sp>
        <p:nvSpPr>
          <p:cNvPr id="14" name="Text Placeholder 13">
            <a:extLst>
              <a:ext uri="{FF2B5EF4-FFF2-40B4-BE49-F238E27FC236}">
                <a16:creationId xmlns:a16="http://schemas.microsoft.com/office/drawing/2014/main" id="{89DBBD69-E61D-1847-8872-60B92D51B623}"/>
              </a:ext>
            </a:extLst>
          </p:cNvPr>
          <p:cNvSpPr>
            <a:spLocks noGrp="1"/>
          </p:cNvSpPr>
          <p:nvPr>
            <p:ph type="body" sz="quarter" idx="26"/>
          </p:nvPr>
        </p:nvSpPr>
        <p:spPr/>
        <p:txBody>
          <a:bodyPr/>
          <a:lstStyle/>
          <a:p>
            <a:r>
              <a:rPr lang="en-US" sz="1200" dirty="0" smtClean="0"/>
              <a:t>Cinnamon  Roll</a:t>
            </a:r>
          </a:p>
          <a:p>
            <a:r>
              <a:rPr lang="en-US" sz="1200" dirty="0" smtClean="0"/>
              <a:t>Cheese burger, burger salad, French fries</a:t>
            </a:r>
          </a:p>
          <a:p>
            <a:r>
              <a:rPr lang="en-US" sz="1200" dirty="0" smtClean="0"/>
              <a:t>Fresh fruit</a:t>
            </a:r>
          </a:p>
          <a:p>
            <a:endParaRPr lang="en-US" sz="1200" dirty="0"/>
          </a:p>
        </p:txBody>
      </p:sp>
      <p:sp>
        <p:nvSpPr>
          <p:cNvPr id="13" name="Text Placeholder 12">
            <a:extLst>
              <a:ext uri="{FF2B5EF4-FFF2-40B4-BE49-F238E27FC236}">
                <a16:creationId xmlns:a16="http://schemas.microsoft.com/office/drawing/2014/main" id="{C8D33B8D-C46B-E043-828A-1AD7AC1F6472}"/>
              </a:ext>
            </a:extLst>
          </p:cNvPr>
          <p:cNvSpPr>
            <a:spLocks noGrp="1"/>
          </p:cNvSpPr>
          <p:nvPr>
            <p:ph type="body" sz="quarter" idx="25"/>
          </p:nvPr>
        </p:nvSpPr>
        <p:spPr/>
        <p:txBody>
          <a:bodyPr/>
          <a:lstStyle/>
          <a:p>
            <a:endParaRPr lang="en-US" sz="1400" dirty="0"/>
          </a:p>
          <a:p>
            <a:r>
              <a:rPr lang="en-US" sz="1400" dirty="0" smtClean="0"/>
              <a:t>Student Holiday</a:t>
            </a:r>
          </a:p>
          <a:p>
            <a:endParaRPr lang="en-US" sz="1400" dirty="0" smtClean="0"/>
          </a:p>
        </p:txBody>
      </p:sp>
      <p:sp>
        <p:nvSpPr>
          <p:cNvPr id="12" name="Text Placeholder 11">
            <a:extLst>
              <a:ext uri="{FF2B5EF4-FFF2-40B4-BE49-F238E27FC236}">
                <a16:creationId xmlns:a16="http://schemas.microsoft.com/office/drawing/2014/main" id="{E8E32BAB-0F87-B24C-8797-11B712A84041}"/>
              </a:ext>
            </a:extLst>
          </p:cNvPr>
          <p:cNvSpPr>
            <a:spLocks noGrp="1"/>
          </p:cNvSpPr>
          <p:nvPr>
            <p:ph type="body" sz="quarter" idx="24"/>
          </p:nvPr>
        </p:nvSpPr>
        <p:spPr/>
        <p:txBody>
          <a:bodyPr/>
          <a:lstStyle/>
          <a:p>
            <a:r>
              <a:rPr lang="en-US" sz="1200" dirty="0" smtClean="0"/>
              <a:t>Donut</a:t>
            </a:r>
          </a:p>
          <a:p>
            <a:r>
              <a:rPr lang="en-US" sz="1200" dirty="0" smtClean="0"/>
              <a:t>Grilled ham-n-cheese sandwich, pickle spear</a:t>
            </a:r>
          </a:p>
          <a:p>
            <a:r>
              <a:rPr lang="en-US" sz="1200" dirty="0" smtClean="0"/>
              <a:t>Baked beans, fresh fruit</a:t>
            </a:r>
          </a:p>
          <a:p>
            <a:endParaRPr lang="en-US" sz="1200" dirty="0"/>
          </a:p>
        </p:txBody>
      </p:sp>
      <p:sp>
        <p:nvSpPr>
          <p:cNvPr id="11" name="Text Placeholder 10">
            <a:extLst>
              <a:ext uri="{FF2B5EF4-FFF2-40B4-BE49-F238E27FC236}">
                <a16:creationId xmlns:a16="http://schemas.microsoft.com/office/drawing/2014/main" id="{0C893022-7F10-9540-AC89-04F52C7A1294}"/>
              </a:ext>
            </a:extLst>
          </p:cNvPr>
          <p:cNvSpPr>
            <a:spLocks noGrp="1"/>
          </p:cNvSpPr>
          <p:nvPr>
            <p:ph type="body" sz="quarter" idx="23"/>
          </p:nvPr>
        </p:nvSpPr>
        <p:spPr/>
        <p:txBody>
          <a:bodyPr/>
          <a:lstStyle/>
          <a:p>
            <a:r>
              <a:rPr lang="en-US" sz="1200" dirty="0" smtClean="0"/>
              <a:t>Cinnamon roll</a:t>
            </a:r>
          </a:p>
          <a:p>
            <a:r>
              <a:rPr lang="en-US" sz="1200" dirty="0" smtClean="0"/>
              <a:t>Pulled pork burger</a:t>
            </a:r>
          </a:p>
          <a:p>
            <a:r>
              <a:rPr lang="en-US" sz="1200" smtClean="0"/>
              <a:t>Sweet potato’s</a:t>
            </a:r>
            <a:endParaRPr lang="en-US" sz="1200" dirty="0" smtClean="0"/>
          </a:p>
          <a:p>
            <a:r>
              <a:rPr lang="en-US" sz="1200" dirty="0" smtClean="0"/>
              <a:t>Sl. pickle, BB brownie</a:t>
            </a:r>
            <a:endParaRPr lang="en-US" sz="1200" dirty="0"/>
          </a:p>
        </p:txBody>
      </p:sp>
      <p:sp>
        <p:nvSpPr>
          <p:cNvPr id="10" name="Text Placeholder 9">
            <a:extLst>
              <a:ext uri="{FF2B5EF4-FFF2-40B4-BE49-F238E27FC236}">
                <a16:creationId xmlns:a16="http://schemas.microsoft.com/office/drawing/2014/main" id="{6BF8D176-8A36-9940-BBE7-721B280786BF}"/>
              </a:ext>
            </a:extLst>
          </p:cNvPr>
          <p:cNvSpPr>
            <a:spLocks noGrp="1"/>
          </p:cNvSpPr>
          <p:nvPr>
            <p:ph type="body" sz="quarter" idx="22"/>
          </p:nvPr>
        </p:nvSpPr>
        <p:spPr/>
        <p:txBody>
          <a:bodyPr/>
          <a:lstStyle/>
          <a:p>
            <a:r>
              <a:rPr lang="en-US" sz="1200" dirty="0" smtClean="0"/>
              <a:t>Breakfast burrito</a:t>
            </a:r>
          </a:p>
          <a:p>
            <a:r>
              <a:rPr lang="en-US" sz="1200" dirty="0" smtClean="0"/>
              <a:t>Cheesy chicken, rice</a:t>
            </a:r>
          </a:p>
          <a:p>
            <a:r>
              <a:rPr lang="en-US" sz="1200" dirty="0" smtClean="0"/>
              <a:t>Broccoli, squash</a:t>
            </a:r>
          </a:p>
          <a:p>
            <a:r>
              <a:rPr lang="en-US" sz="1200" dirty="0" smtClean="0"/>
              <a:t>Dinner roll, peaches</a:t>
            </a:r>
            <a:endParaRPr lang="en-US" sz="1200" dirty="0"/>
          </a:p>
        </p:txBody>
      </p:sp>
      <p:sp>
        <p:nvSpPr>
          <p:cNvPr id="9" name="Text Placeholder 8">
            <a:extLst>
              <a:ext uri="{FF2B5EF4-FFF2-40B4-BE49-F238E27FC236}">
                <a16:creationId xmlns:a16="http://schemas.microsoft.com/office/drawing/2014/main" id="{BEDB0F2C-C8EB-7348-A74F-FEDA5AEEDF39}"/>
              </a:ext>
            </a:extLst>
          </p:cNvPr>
          <p:cNvSpPr>
            <a:spLocks noGrp="1"/>
          </p:cNvSpPr>
          <p:nvPr>
            <p:ph type="body" sz="quarter" idx="21"/>
          </p:nvPr>
        </p:nvSpPr>
        <p:spPr/>
        <p:txBody>
          <a:bodyPr/>
          <a:lstStyle/>
          <a:p>
            <a:r>
              <a:rPr lang="en-US" sz="1200" dirty="0" smtClean="0"/>
              <a:t>Muffins</a:t>
            </a:r>
          </a:p>
          <a:p>
            <a:r>
              <a:rPr lang="en-US" sz="1200" dirty="0" smtClean="0"/>
              <a:t>Hamburger, burger salad</a:t>
            </a:r>
          </a:p>
          <a:p>
            <a:r>
              <a:rPr lang="en-US" sz="1200" dirty="0" smtClean="0"/>
              <a:t>Tri tater</a:t>
            </a:r>
          </a:p>
          <a:p>
            <a:r>
              <a:rPr lang="en-US" sz="1200" dirty="0" err="1" smtClean="0"/>
              <a:t>Rosey</a:t>
            </a:r>
            <a:r>
              <a:rPr lang="en-US" sz="1200" dirty="0" smtClean="0"/>
              <a:t> apple sauce</a:t>
            </a:r>
          </a:p>
        </p:txBody>
      </p:sp>
      <p:sp>
        <p:nvSpPr>
          <p:cNvPr id="8" name="Text Placeholder 7">
            <a:extLst>
              <a:ext uri="{FF2B5EF4-FFF2-40B4-BE49-F238E27FC236}">
                <a16:creationId xmlns:a16="http://schemas.microsoft.com/office/drawing/2014/main" id="{8C9EC6E1-4B68-7F49-ABBD-B25B5B0B4BCA}"/>
              </a:ext>
            </a:extLst>
          </p:cNvPr>
          <p:cNvSpPr>
            <a:spLocks noGrp="1"/>
          </p:cNvSpPr>
          <p:nvPr>
            <p:ph type="body" sz="quarter" idx="20"/>
          </p:nvPr>
        </p:nvSpPr>
        <p:spPr/>
        <p:txBody>
          <a:bodyPr/>
          <a:lstStyle/>
          <a:p>
            <a:r>
              <a:rPr lang="en-US" sz="1200" dirty="0" smtClean="0"/>
              <a:t>Breakfast pizza</a:t>
            </a:r>
          </a:p>
          <a:p>
            <a:r>
              <a:rPr lang="en-US" sz="1200" dirty="0" smtClean="0"/>
              <a:t>Fish sticks, Mac-n-cheese</a:t>
            </a:r>
          </a:p>
          <a:p>
            <a:r>
              <a:rPr lang="en-US" sz="1200" dirty="0" smtClean="0"/>
              <a:t>Black eye peas, cooked carrots, roll, pineapple</a:t>
            </a:r>
            <a:endParaRPr lang="en-US" sz="1200" dirty="0"/>
          </a:p>
        </p:txBody>
      </p:sp>
      <p:sp>
        <p:nvSpPr>
          <p:cNvPr id="7" name="Text Placeholder 6">
            <a:extLst>
              <a:ext uri="{FF2B5EF4-FFF2-40B4-BE49-F238E27FC236}">
                <a16:creationId xmlns:a16="http://schemas.microsoft.com/office/drawing/2014/main" id="{EE2F49E0-A0E7-9D4A-971D-8BEB7A87AA42}"/>
              </a:ext>
            </a:extLst>
          </p:cNvPr>
          <p:cNvSpPr>
            <a:spLocks noGrp="1"/>
          </p:cNvSpPr>
          <p:nvPr>
            <p:ph type="body" sz="quarter" idx="19"/>
          </p:nvPr>
        </p:nvSpPr>
        <p:spPr/>
        <p:txBody>
          <a:bodyPr/>
          <a:lstStyle/>
          <a:p>
            <a:r>
              <a:rPr lang="en-US" sz="1200" dirty="0" smtClean="0"/>
              <a:t>Honey Bun</a:t>
            </a:r>
          </a:p>
          <a:p>
            <a:r>
              <a:rPr lang="en-US" sz="1200" dirty="0" smtClean="0"/>
              <a:t>Pepperoni pizza</a:t>
            </a:r>
          </a:p>
          <a:p>
            <a:r>
              <a:rPr lang="en-US" sz="1200" dirty="0" smtClean="0"/>
              <a:t>Carrots w/ranch</a:t>
            </a:r>
          </a:p>
          <a:p>
            <a:r>
              <a:rPr lang="en-US" sz="1200" dirty="0" smtClean="0"/>
              <a:t>Fresh fruit</a:t>
            </a:r>
            <a:endParaRPr lang="en-US" sz="1200" dirty="0"/>
          </a:p>
        </p:txBody>
      </p:sp>
      <p:sp>
        <p:nvSpPr>
          <p:cNvPr id="6" name="Text Placeholder 5">
            <a:extLst>
              <a:ext uri="{FF2B5EF4-FFF2-40B4-BE49-F238E27FC236}">
                <a16:creationId xmlns:a16="http://schemas.microsoft.com/office/drawing/2014/main" id="{6D7DC337-10BB-FE43-8577-B899D6541BD5}"/>
              </a:ext>
            </a:extLst>
          </p:cNvPr>
          <p:cNvSpPr>
            <a:spLocks noGrp="1"/>
          </p:cNvSpPr>
          <p:nvPr>
            <p:ph type="body" sz="quarter" idx="18"/>
          </p:nvPr>
        </p:nvSpPr>
        <p:spPr/>
        <p:txBody>
          <a:bodyPr/>
          <a:lstStyle/>
          <a:p>
            <a:r>
              <a:rPr lang="en-US" sz="1200" dirty="0" smtClean="0"/>
              <a:t>Pancakes</a:t>
            </a:r>
          </a:p>
          <a:p>
            <a:r>
              <a:rPr lang="en-US" sz="1200" dirty="0" smtClean="0"/>
              <a:t>Meatballs w/gravy, rice</a:t>
            </a:r>
          </a:p>
          <a:p>
            <a:r>
              <a:rPr lang="en-US" sz="1200" dirty="0" smtClean="0"/>
              <a:t>Mixed vegetables, dinner roll, tropical fruit</a:t>
            </a:r>
            <a:endParaRPr lang="en-US" sz="1200" dirty="0"/>
          </a:p>
        </p:txBody>
      </p:sp>
      <p:sp>
        <p:nvSpPr>
          <p:cNvPr id="5" name="Text Placeholder 4">
            <a:extLst>
              <a:ext uri="{FF2B5EF4-FFF2-40B4-BE49-F238E27FC236}">
                <a16:creationId xmlns:a16="http://schemas.microsoft.com/office/drawing/2014/main" id="{2B89A76B-10E8-7649-95B9-D23D58C9524C}"/>
              </a:ext>
            </a:extLst>
          </p:cNvPr>
          <p:cNvSpPr>
            <a:spLocks noGrp="1"/>
          </p:cNvSpPr>
          <p:nvPr>
            <p:ph type="body" sz="quarter" idx="17"/>
          </p:nvPr>
        </p:nvSpPr>
        <p:spPr/>
        <p:txBody>
          <a:bodyPr/>
          <a:lstStyle/>
          <a:p>
            <a:r>
              <a:rPr lang="en-US" sz="1200" dirty="0" smtClean="0"/>
              <a:t>Breakfast bars</a:t>
            </a:r>
          </a:p>
          <a:p>
            <a:r>
              <a:rPr lang="en-US" sz="1200" dirty="0" smtClean="0"/>
              <a:t>Beef taco’s</a:t>
            </a:r>
          </a:p>
          <a:p>
            <a:r>
              <a:rPr lang="en-US" sz="1200" dirty="0" smtClean="0"/>
              <a:t>Salad, refried beans</a:t>
            </a:r>
          </a:p>
          <a:p>
            <a:r>
              <a:rPr lang="en-US" sz="1200" dirty="0" err="1" smtClean="0"/>
              <a:t>Jello</a:t>
            </a:r>
            <a:r>
              <a:rPr lang="en-US" sz="1200" dirty="0" smtClean="0"/>
              <a:t> w/fruit</a:t>
            </a:r>
            <a:endParaRPr lang="en-US" sz="1200" dirty="0"/>
          </a:p>
        </p:txBody>
      </p:sp>
      <p:sp>
        <p:nvSpPr>
          <p:cNvPr id="4" name="Text Placeholder 3">
            <a:extLst>
              <a:ext uri="{FF2B5EF4-FFF2-40B4-BE49-F238E27FC236}">
                <a16:creationId xmlns:a16="http://schemas.microsoft.com/office/drawing/2014/main" id="{B0913C7F-5449-F942-8854-D27E4648037E}"/>
              </a:ext>
            </a:extLst>
          </p:cNvPr>
          <p:cNvSpPr>
            <a:spLocks noGrp="1"/>
          </p:cNvSpPr>
          <p:nvPr>
            <p:ph type="body" sz="quarter" idx="16"/>
          </p:nvPr>
        </p:nvSpPr>
        <p:spPr/>
        <p:txBody>
          <a:bodyPr/>
          <a:lstStyle/>
          <a:p>
            <a:endParaRPr lang="en-US" sz="1400" dirty="0"/>
          </a:p>
          <a:p>
            <a:r>
              <a:rPr lang="en-US" sz="1400" dirty="0" smtClean="0"/>
              <a:t>HOLIDAY BREAK</a:t>
            </a:r>
            <a:endParaRPr lang="en-US" sz="1400" dirty="0"/>
          </a:p>
        </p:txBody>
      </p:sp>
      <p:sp>
        <p:nvSpPr>
          <p:cNvPr id="3" name="Text Placeholder 4">
            <a:extLst>
              <a:ext uri="{FF2B5EF4-FFF2-40B4-BE49-F238E27FC236}">
                <a16:creationId xmlns:a16="http://schemas.microsoft.com/office/drawing/2014/main" id="{E0275D21-0136-7044-961E-DCD0CD18F52F}"/>
              </a:ext>
            </a:extLst>
          </p:cNvPr>
          <p:cNvSpPr>
            <a:spLocks noGrp="1"/>
          </p:cNvSpPr>
          <p:nvPr>
            <p:ph type="body" sz="quarter" idx="15"/>
          </p:nvPr>
        </p:nvSpPr>
        <p:spPr/>
        <p:txBody>
          <a:bodyPr/>
          <a:lstStyle/>
          <a:p>
            <a:endParaRPr lang="en-US" sz="1400" dirty="0"/>
          </a:p>
          <a:p>
            <a:r>
              <a:rPr lang="en-US" sz="1400" dirty="0" smtClean="0"/>
              <a:t>HOLIDAY BREAK</a:t>
            </a:r>
            <a:endParaRPr lang="en-US" sz="1200" dirty="0" smtClean="0"/>
          </a:p>
        </p:txBody>
      </p:sp>
      <p:sp>
        <p:nvSpPr>
          <p:cNvPr id="2" name="Text Placeholder 3">
            <a:extLst>
              <a:ext uri="{FF2B5EF4-FFF2-40B4-BE49-F238E27FC236}">
                <a16:creationId xmlns:a16="http://schemas.microsoft.com/office/drawing/2014/main" id="{A2A38824-509E-DB4E-8921-4455BE0C6AA4}"/>
              </a:ext>
            </a:extLst>
          </p:cNvPr>
          <p:cNvSpPr>
            <a:spLocks noGrp="1"/>
          </p:cNvSpPr>
          <p:nvPr>
            <p:ph type="body" sz="quarter" idx="14"/>
          </p:nvPr>
        </p:nvSpPr>
        <p:spPr/>
        <p:txBody>
          <a:bodyPr/>
          <a:lstStyle/>
          <a:p>
            <a:r>
              <a:rPr lang="en-US" sz="1400" dirty="0" smtClean="0"/>
              <a:t>Happy New Year!</a:t>
            </a:r>
            <a:endParaRPr lang="en-US" sz="1400" dirty="0"/>
          </a:p>
        </p:txBody>
      </p:sp>
      <p:sp>
        <p:nvSpPr>
          <p:cNvPr id="19" name="Text Placeholder 2">
            <a:extLst>
              <a:ext uri="{FF2B5EF4-FFF2-40B4-BE49-F238E27FC236}">
                <a16:creationId xmlns:a16="http://schemas.microsoft.com/office/drawing/2014/main" id="{50FE8530-75C5-524E-9409-9897BF0396C9}"/>
              </a:ext>
            </a:extLst>
          </p:cNvPr>
          <p:cNvSpPr>
            <a:spLocks noGrp="1"/>
          </p:cNvSpPr>
          <p:nvPr>
            <p:ph type="body" sz="quarter" idx="31"/>
          </p:nvPr>
        </p:nvSpPr>
        <p:spPr/>
        <p:txBody>
          <a:bodyPr/>
          <a:lstStyle/>
          <a:p>
            <a:r>
              <a:rPr lang="en-US" sz="1400" dirty="0" smtClean="0"/>
              <a:t>Welcome back!  Student Holiday on the 18</a:t>
            </a:r>
            <a:r>
              <a:rPr lang="en-US" sz="1400" baseline="30000" dirty="0" smtClean="0"/>
              <a:t>th</a:t>
            </a:r>
            <a:r>
              <a:rPr lang="en-US" sz="1400" dirty="0" smtClean="0"/>
              <a:t>.</a:t>
            </a:r>
            <a:endParaRPr lang="en-US" sz="1400" dirty="0"/>
          </a:p>
        </p:txBody>
      </p:sp>
      <p:sp>
        <p:nvSpPr>
          <p:cNvPr id="20" name="Text Placeholder 1">
            <a:extLst>
              <a:ext uri="{FF2B5EF4-FFF2-40B4-BE49-F238E27FC236}">
                <a16:creationId xmlns:a16="http://schemas.microsoft.com/office/drawing/2014/main" id="{ED280F78-6353-3A4D-8776-E2BAECEA68F1}"/>
              </a:ext>
            </a:extLst>
          </p:cNvPr>
          <p:cNvSpPr>
            <a:spLocks noGrp="1"/>
          </p:cNvSpPr>
          <p:nvPr>
            <p:ph type="body" sz="quarter" idx="32"/>
          </p:nvPr>
        </p:nvSpPr>
        <p:spPr/>
        <p:txBody>
          <a:bodyPr/>
          <a:lstStyle/>
          <a:p>
            <a:r>
              <a:rPr lang="en-US" sz="1800" dirty="0" smtClean="0"/>
              <a:t>GANADO</a:t>
            </a:r>
            <a:endParaRPr lang="en-US" sz="1800" dirty="0"/>
          </a:p>
        </p:txBody>
      </p:sp>
    </p:spTree>
    <p:extLst>
      <p:ext uri="{BB962C8B-B14F-4D97-AF65-F5344CB8AC3E}">
        <p14:creationId xmlns:p14="http://schemas.microsoft.com/office/powerpoint/2010/main" val="78987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945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218</Words>
  <Application>Microsoft Office PowerPoint</Application>
  <PresentationFormat>Custom</PresentationFormat>
  <Paragraphs>69</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Texas Department of Agriculture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Kellen Cantrell</dc:creator>
  <cp:lastModifiedBy>Tracy Galetti</cp:lastModifiedBy>
  <cp:revision>46</cp:revision>
  <cp:lastPrinted>2021-01-04T20:20:07Z</cp:lastPrinted>
  <dcterms:created xsi:type="dcterms:W3CDTF">2019-02-12T20:58:48Z</dcterms:created>
  <dcterms:modified xsi:type="dcterms:W3CDTF">2021-01-04T20:20:25Z</dcterms:modified>
</cp:coreProperties>
</file>